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D90"/>
    <a:srgbClr val="002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6D1C8-BCEA-8B4F-95E1-C4B1E1435768}" v="5" dt="2023-04-23T05:07:36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4"/>
    <p:restoredTop sz="95775"/>
  </p:normalViewPr>
  <p:slideViewPr>
    <p:cSldViewPr snapToGrid="0" snapToObjects="1">
      <p:cViewPr varScale="1">
        <p:scale>
          <a:sx n="114" d="100"/>
          <a:sy n="114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034D90">
              <a:alpha val="819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60E5F0C3-1CD9-6385-A4BD-1D8A84A9DB4E}"/>
              </a:ext>
            </a:extLst>
          </p:cNvPr>
          <p:cNvSpPr/>
          <p:nvPr userDrawn="1"/>
        </p:nvSpPr>
        <p:spPr>
          <a:xfrm>
            <a:off x="9458837" y="0"/>
            <a:ext cx="2733163" cy="1298448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A4EAC2A-EA2F-6022-22AE-1AF69BEDDD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321" y="141121"/>
            <a:ext cx="2104194" cy="101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03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517AA72-70D5-D386-FB5E-AB1B3DB3EF8A}"/>
              </a:ext>
            </a:extLst>
          </p:cNvPr>
          <p:cNvSpPr/>
          <p:nvPr userDrawn="1"/>
        </p:nvSpPr>
        <p:spPr>
          <a:xfrm>
            <a:off x="9458837" y="0"/>
            <a:ext cx="2733163" cy="1298448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35565A0-8C98-BF30-A969-AF8F11156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321" y="141121"/>
            <a:ext cx="2104194" cy="101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5" r:id="rId4"/>
    <p:sldLayoutId id="2147483846" r:id="rId5"/>
    <p:sldLayoutId id="2147483847" r:id="rId6"/>
    <p:sldLayoutId id="2147483848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4663-ADA4-30C3-EEF5-BE4813CA11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6F693-1819-03C4-E9CA-6B0724BA5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 Name (use of this template is optional)</a:t>
            </a:r>
          </a:p>
          <a:p>
            <a:r>
              <a:rPr lang="en-US" dirty="0"/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87946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AA5C-1449-78B9-75C4-11378C80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1F581-B643-BBEF-7CC2-B4D15B474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6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35E8-52D6-4DE1-47C4-775019E8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8D96-E9B6-DF37-7887-4379E3D43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7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7856-A915-997E-A7D3-205149DD46AE}"/>
              </a:ext>
            </a:extLst>
          </p:cNvPr>
          <p:cNvSpPr txBox="1">
            <a:spLocks/>
          </p:cNvSpPr>
          <p:nvPr/>
        </p:nvSpPr>
        <p:spPr>
          <a:xfrm>
            <a:off x="598932" y="1033907"/>
            <a:ext cx="7315200" cy="3255264"/>
          </a:xfrm>
          <a:prstGeom prst="rect">
            <a:avLst/>
          </a:prstGeom>
          <a:solidFill>
            <a:srgbClr val="0070C0">
              <a:alpha val="85499"/>
            </a:srgbClr>
          </a:solidFill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bg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Edit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B6E68-B47C-1A67-833D-D76BE1EFB1BD}"/>
              </a:ext>
            </a:extLst>
          </p:cNvPr>
          <p:cNvSpPr txBox="1">
            <a:spLocks/>
          </p:cNvSpPr>
          <p:nvPr/>
        </p:nvSpPr>
        <p:spPr>
          <a:xfrm>
            <a:off x="617220" y="4408043"/>
            <a:ext cx="7315200" cy="914400"/>
          </a:xfrm>
          <a:prstGeom prst="rect">
            <a:avLst/>
          </a:prstGeom>
          <a:solidFill>
            <a:srgbClr val="0070C0">
              <a:alpha val="85499"/>
            </a:srgbClr>
          </a:solidFill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25396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D4B0-7803-A213-6B6D-52E22BB1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3DC51-C01C-25F1-92AD-34DD726A2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505A7-E3A6-FCF6-4BFE-2BB4ECC1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0979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4779</TotalTime>
  <Words>15</Words>
  <Application>Microsoft Macintosh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Avenir Next</vt:lpstr>
      <vt:lpstr>Calibri</vt:lpstr>
      <vt:lpstr>Corbel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 West</dc:creator>
  <cp:lastModifiedBy>Yair Levy</cp:lastModifiedBy>
  <cp:revision>5</cp:revision>
  <dcterms:created xsi:type="dcterms:W3CDTF">2022-05-03T04:21:03Z</dcterms:created>
  <dcterms:modified xsi:type="dcterms:W3CDTF">2025-02-14T15:56:04Z</dcterms:modified>
</cp:coreProperties>
</file>