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Avenir" panose="02000503020000020003" pitchFamily="2" charset="0"/>
      <p:regular r:id="rId4"/>
      <p:italic r:id="rId5"/>
    </p:embeddedFont>
    <p:embeddedFont>
      <p:font typeface="Corbel" panose="020B050302020402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0EEe9HBfd24I8jGjsqKsnOwLX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34D90">
              <a:alpha val="8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Avenir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9458837" y="0"/>
            <a:ext cx="2733163" cy="1298448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3321" y="141121"/>
            <a:ext cx="2104194" cy="101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Avenir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8" descr="Atlanta, GA Hotels Downtown | The Westin Peachtree Plaza, Atlanta"/>
          <p:cNvPicPr preferRelativeResize="0"/>
          <p:nvPr/>
        </p:nvPicPr>
        <p:blipFill rotWithShape="1">
          <a:blip r:embed="rId2">
            <a:alphaModFix amt="35000"/>
          </a:blip>
          <a:srcRect l="12266" r="16622"/>
          <a:stretch/>
        </p:blipFill>
        <p:spPr>
          <a:xfrm>
            <a:off x="-2693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598932" y="1033907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Avenir"/>
              <a:buNone/>
              <a:defRPr sz="59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17220" y="4408043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venir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34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  <a:defRPr sz="36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9458837" y="0"/>
            <a:ext cx="2733163" cy="1298448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73321" y="141121"/>
            <a:ext cx="2104194" cy="10162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Avenir"/>
              <a:buNone/>
            </a:pPr>
            <a:endParaRPr/>
          </a:p>
        </p:txBody>
      </p:sp>
      <p:sp>
        <p:nvSpPr>
          <p:cNvPr id="68" name="Google Shape;68;p1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Presenter Name (</a:t>
            </a:r>
            <a:r>
              <a:rPr lang="en-US" sz="1700"/>
              <a:t>use this template for Lightning Talks without slides</a:t>
            </a:r>
            <a:r>
              <a:rPr lang="en-US"/>
              <a:t>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/>
              <a:t>Affiliation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</vt:lpstr>
      <vt:lpstr>Corbel</vt:lpstr>
      <vt:lpstr>Arial</vt:lpstr>
      <vt:lpstr>Calibri</vt:lpstr>
      <vt:lpstr>Noto Sans Symbols</vt:lpstr>
      <vt:lpstr>Frame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Tobi West</dc:creator>
  <cp:lastModifiedBy>Yair Levy</cp:lastModifiedBy>
  <cp:revision>1</cp:revision>
  <dcterms:created xsi:type="dcterms:W3CDTF">2022-05-03T04:21:03Z</dcterms:created>
  <dcterms:modified xsi:type="dcterms:W3CDTF">2025-02-14T16:58:55Z</dcterms:modified>
</cp:coreProperties>
</file>